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5" r:id="rId5"/>
    <p:sldId id="286" r:id="rId6"/>
    <p:sldId id="304" r:id="rId7"/>
    <p:sldId id="319" r:id="rId8"/>
    <p:sldId id="321" r:id="rId9"/>
    <p:sldId id="267" r:id="rId10"/>
    <p:sldId id="305" r:id="rId11"/>
    <p:sldId id="320" r:id="rId12"/>
    <p:sldId id="268" r:id="rId13"/>
    <p:sldId id="312" r:id="rId14"/>
    <p:sldId id="313" r:id="rId15"/>
    <p:sldId id="316" r:id="rId16"/>
    <p:sldId id="314" r:id="rId17"/>
    <p:sldId id="315" r:id="rId18"/>
    <p:sldId id="306" r:id="rId19"/>
    <p:sldId id="279" r:id="rId20"/>
    <p:sldId id="274" r:id="rId21"/>
    <p:sldId id="285" r:id="rId22"/>
    <p:sldId id="278" r:id="rId23"/>
    <p:sldId id="284" r:id="rId24"/>
    <p:sldId id="282" r:id="rId25"/>
    <p:sldId id="280" r:id="rId26"/>
    <p:sldId id="311" r:id="rId27"/>
    <p:sldId id="275" r:id="rId28"/>
    <p:sldId id="276" r:id="rId29"/>
    <p:sldId id="270" r:id="rId30"/>
    <p:sldId id="277" r:id="rId31"/>
    <p:sldId id="273" r:id="rId32"/>
    <p:sldId id="271" r:id="rId33"/>
    <p:sldId id="283" r:id="rId34"/>
    <p:sldId id="287" r:id="rId35"/>
    <p:sldId id="288" r:id="rId36"/>
    <p:sldId id="289" r:id="rId37"/>
    <p:sldId id="322" r:id="rId38"/>
    <p:sldId id="299" r:id="rId39"/>
    <p:sldId id="323" r:id="rId40"/>
    <p:sldId id="291" r:id="rId41"/>
    <p:sldId id="300" r:id="rId42"/>
    <p:sldId id="298" r:id="rId43"/>
    <p:sldId id="297" r:id="rId44"/>
    <p:sldId id="301" r:id="rId45"/>
    <p:sldId id="292" r:id="rId46"/>
    <p:sldId id="293" r:id="rId47"/>
    <p:sldId id="295" r:id="rId48"/>
    <p:sldId id="294" r:id="rId49"/>
    <p:sldId id="281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3070BD"/>
    <a:srgbClr val="6DB33F"/>
    <a:srgbClr val="B9204C"/>
    <a:srgbClr val="B23B23"/>
    <a:srgbClr val="F10F14"/>
    <a:srgbClr val="621113"/>
    <a:srgbClr val="E11F21"/>
    <a:srgbClr val="1F83C6"/>
    <a:srgbClr val="D1A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81" d="100"/>
          <a:sy n="81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C9730150-64C9-E540-FF29-8D6A682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B432B71F-A788-B4F3-607E-D477E4BE7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FC20E764-EA44-6603-677F-40F5D0384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33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A6FAA286-420C-3617-DA21-2FC79FC2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B774D4D-7E5F-E577-F171-7BD51E24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C941CAED-EB86-CADD-76C5-C8B8E51B86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179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41A4D146-6C24-F23C-7EB3-98941702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25D99EA-B710-64FA-AB03-23DFB438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29CA8B1-5ECB-C6C7-4863-6A2FA4E0E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1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EBEC88D-71FE-A1EB-1417-5D704995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CBEA5C55-DF97-650E-D2C6-0CEDBD7B6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25BA916A-5CCE-BCAE-974F-9BAE94766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0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49CE6289-5E03-0027-A974-C0FA57C1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CE46AC8-6391-ADB0-B198-F407ACBC1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47722BE-8E07-9802-A691-9C4AAD90C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16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975828" y="2131409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지능화된 생산관리 솔루션 프로젝트</a:t>
            </a:r>
            <a:r>
              <a:rPr lang="en-US" altLang="ko-KR" dirty="0">
                <a:solidFill>
                  <a:srgbClr val="D4D4D4"/>
                </a:solidFill>
              </a:rPr>
              <a:t>(MES-WEB)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2025-04-10 ~ 2025-04-28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5376000" y="174445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5377578" y="3254703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43" y="2100301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84" y="1902040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3429797" y="1730512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3377597" y="324997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F4BDB2-6262-B5BB-664C-77FCD985D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147" y="4642039"/>
            <a:ext cx="1786480" cy="1213458"/>
          </a:xfrm>
          <a:prstGeom prst="rect">
            <a:avLst/>
          </a:prstGeom>
        </p:spPr>
      </p:pic>
      <p:sp>
        <p:nvSpPr>
          <p:cNvPr id="8" name="Google Shape;319;p12">
            <a:extLst>
              <a:ext uri="{FF2B5EF4-FFF2-40B4-BE49-F238E27FC236}">
                <a16:creationId xmlns:a16="http://schemas.microsoft.com/office/drawing/2014/main" id="{5448BCBF-A5DD-BACA-DE0B-BC852FED86EC}"/>
              </a:ext>
            </a:extLst>
          </p:cNvPr>
          <p:cNvSpPr/>
          <p:nvPr/>
        </p:nvSpPr>
        <p:spPr>
          <a:xfrm>
            <a:off x="9564387" y="452876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26;p12">
            <a:extLst>
              <a:ext uri="{FF2B5EF4-FFF2-40B4-BE49-F238E27FC236}">
                <a16:creationId xmlns:a16="http://schemas.microsoft.com/office/drawing/2014/main" id="{953FB0A7-3CF6-1C8E-9472-FC52C183DEE3}"/>
              </a:ext>
            </a:extLst>
          </p:cNvPr>
          <p:cNvSpPr txBox="1"/>
          <p:nvPr/>
        </p:nvSpPr>
        <p:spPr>
          <a:xfrm>
            <a:off x="9512187" y="601798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5C2BBE5C-F1EE-D7B8-4072-8426A929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17826C15-19C3-06D2-E3B6-A498B046E51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8BE9AAE7-A60E-F52B-3ABF-4FC996575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FEDDEC83-ACA2-EFB4-E9E1-CD264280AA2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D713A4A1-8E2B-6B5E-3A72-F4328EEC61EE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C255845B-862D-FA83-56B8-6C96B8F00F08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41F56B6E-2667-4E16-D9EE-BEB64F0517A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851971B-AC83-570D-1FBA-A1AE6305A614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F4172D33-3878-BF02-0CBB-C6FCFBE05A8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EB7DCE2-8562-3206-9D4D-D6E9CF6FE513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641BA99F-9747-491E-ACCC-62BD2BB5F9FE}"/>
              </a:ext>
            </a:extLst>
          </p:cNvPr>
          <p:cNvSpPr/>
          <p:nvPr/>
        </p:nvSpPr>
        <p:spPr>
          <a:xfrm>
            <a:off x="5464777" y="1816621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3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D321B08D-738F-7765-352B-A706BE8DCC5D}"/>
              </a:ext>
            </a:extLst>
          </p:cNvPr>
          <p:cNvSpPr txBox="1"/>
          <p:nvPr/>
        </p:nvSpPr>
        <p:spPr>
          <a:xfrm>
            <a:off x="5412577" y="3388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Lombok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38B651A7-BCD7-D464-DA64-E9CF3B0EDC3A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Build Tool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5A964E22-EFFB-F445-F871-7599D71E8FA1}"/>
              </a:ext>
            </a:extLst>
          </p:cNvPr>
          <p:cNvSpPr/>
          <p:nvPr/>
        </p:nvSpPr>
        <p:spPr>
          <a:xfrm>
            <a:off x="3444152" y="1781907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rgbClr val="B920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E8941908-659D-1BF5-A227-2B9964FDCD59}"/>
              </a:ext>
            </a:extLst>
          </p:cNvPr>
          <p:cNvSpPr txBox="1"/>
          <p:nvPr/>
        </p:nvSpPr>
        <p:spPr>
          <a:xfrm>
            <a:off x="3391952" y="3301374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0BAF19-7A46-FDD3-ABA0-7E376AE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97" y="2310086"/>
            <a:ext cx="1180053" cy="418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A1DB8-7ACB-985C-7152-1B05D312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72" y="2387697"/>
            <a:ext cx="1065959" cy="269821"/>
          </a:xfrm>
          <a:prstGeom prst="rect">
            <a:avLst/>
          </a:prstGeom>
        </p:spPr>
      </p:pic>
      <p:sp>
        <p:nvSpPr>
          <p:cNvPr id="15" name="Google Shape;326;p12">
            <a:extLst>
              <a:ext uri="{FF2B5EF4-FFF2-40B4-BE49-F238E27FC236}">
                <a16:creationId xmlns:a16="http://schemas.microsoft.com/office/drawing/2014/main" id="{06421927-FADC-7953-D727-E87B4F0E184A}"/>
              </a:ext>
            </a:extLst>
          </p:cNvPr>
          <p:cNvSpPr txBox="1"/>
          <p:nvPr/>
        </p:nvSpPr>
        <p:spPr>
          <a:xfrm>
            <a:off x="9575136" y="339798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JDBC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26;p12">
            <a:extLst>
              <a:ext uri="{FF2B5EF4-FFF2-40B4-BE49-F238E27FC236}">
                <a16:creationId xmlns:a16="http://schemas.microsoft.com/office/drawing/2014/main" id="{49607E85-24E0-C000-8CFC-5EFF3F74B18E}"/>
              </a:ext>
            </a:extLst>
          </p:cNvPr>
          <p:cNvSpPr txBox="1"/>
          <p:nvPr/>
        </p:nvSpPr>
        <p:spPr>
          <a:xfrm>
            <a:off x="7431769" y="3383435"/>
            <a:ext cx="1544400" cy="60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 MVC + 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Tiles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21;p12">
            <a:extLst>
              <a:ext uri="{FF2B5EF4-FFF2-40B4-BE49-F238E27FC236}">
                <a16:creationId xmlns:a16="http://schemas.microsoft.com/office/drawing/2014/main" id="{71034610-A1E5-048C-9676-497B2F40EB63}"/>
              </a:ext>
            </a:extLst>
          </p:cNvPr>
          <p:cNvSpPr/>
          <p:nvPr/>
        </p:nvSpPr>
        <p:spPr>
          <a:xfrm>
            <a:off x="7502311" y="1797825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4" descr="SPRING MVC">
            <a:extLst>
              <a:ext uri="{FF2B5EF4-FFF2-40B4-BE49-F238E27FC236}">
                <a16:creationId xmlns:a16="http://schemas.microsoft.com/office/drawing/2014/main" id="{31985BFC-DDE3-0E92-C1EC-00E0C837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27" y="1949166"/>
            <a:ext cx="1103168" cy="11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6" descr="JDBC - Persistence Services | openHAB">
            <a:extLst>
              <a:ext uri="{FF2B5EF4-FFF2-40B4-BE49-F238E27FC236}">
                <a16:creationId xmlns:a16="http://schemas.microsoft.com/office/drawing/2014/main" id="{46F104B9-D93C-59FB-3471-830719D51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7809" y="33037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Picture 10" descr="JDBC Tutorial">
            <a:extLst>
              <a:ext uri="{FF2B5EF4-FFF2-40B4-BE49-F238E27FC236}">
                <a16:creationId xmlns:a16="http://schemas.microsoft.com/office/drawing/2014/main" id="{6773BD3B-5A91-1028-FC74-0F68579C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792" y="2174912"/>
            <a:ext cx="1337625" cy="7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21;p12">
            <a:extLst>
              <a:ext uri="{FF2B5EF4-FFF2-40B4-BE49-F238E27FC236}">
                <a16:creationId xmlns:a16="http://schemas.microsoft.com/office/drawing/2014/main" id="{F9E6541D-2F1D-D155-44F8-C04159EF772A}"/>
              </a:ext>
            </a:extLst>
          </p:cNvPr>
          <p:cNvSpPr/>
          <p:nvPr/>
        </p:nvSpPr>
        <p:spPr>
          <a:xfrm>
            <a:off x="9639605" y="1793706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070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74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77686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216577" y="237302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E73BB-B4A2-DF3C-4D4B-4FFC7D4C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56" y="2051359"/>
            <a:ext cx="8604294" cy="38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61233-6D28-BE6F-D110-6C2D5DFC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7" y="2007538"/>
            <a:ext cx="8442347" cy="42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01DF6-12D8-1FEF-A863-C3187B07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195" y="481706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26AD1-5068-6865-FA1D-36A81808B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274" y="2113268"/>
            <a:ext cx="1572588" cy="1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09A6FAB7-7610-23E7-FE91-B98EAF58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BA6EF2D5-9CBC-CBF6-08BE-BE7C9A5CF2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Main page Popup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767FFD19-9737-F1C8-1F57-8CA9708B3539}"/>
              </a:ext>
            </a:extLst>
          </p:cNvPr>
          <p:cNvSpPr txBox="1"/>
          <p:nvPr/>
        </p:nvSpPr>
        <p:spPr>
          <a:xfrm>
            <a:off x="404927" y="921665"/>
            <a:ext cx="6472052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Main page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동작하는 부가적인 팝업 페이지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B153684-3D6F-F696-5083-556C5E0F865C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DEA40AAB-421D-3F22-08D7-C577CB2CAB88}"/>
              </a:ext>
            </a:extLst>
          </p:cNvPr>
          <p:cNvSpPr txBox="1"/>
          <p:nvPr/>
        </p:nvSpPr>
        <p:spPr>
          <a:xfrm>
            <a:off x="512768" y="160128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45629DF-E7C2-416F-9867-1349725599A5}"/>
              </a:ext>
            </a:extLst>
          </p:cNvPr>
          <p:cNvSpPr txBox="1"/>
          <p:nvPr/>
        </p:nvSpPr>
        <p:spPr>
          <a:xfrm>
            <a:off x="5827108" y="1826897"/>
            <a:ext cx="143872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DE99B-C7EB-163F-B97F-94B55F7E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60" y="2160594"/>
            <a:ext cx="2585096" cy="2162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EC99A-FC2D-BAB8-C204-E939AA61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8" y="1581294"/>
            <a:ext cx="2390929" cy="35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7A955-0045-5364-92D1-86B0157A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888" y="3653069"/>
            <a:ext cx="2896004" cy="2876951"/>
          </a:xfrm>
          <a:prstGeom prst="rect">
            <a:avLst/>
          </a:prstGeom>
        </p:spPr>
      </p:pic>
      <p:sp>
        <p:nvSpPr>
          <p:cNvPr id="16" name="Google Shape;357;p13">
            <a:extLst>
              <a:ext uri="{FF2B5EF4-FFF2-40B4-BE49-F238E27FC236}">
                <a16:creationId xmlns:a16="http://schemas.microsoft.com/office/drawing/2014/main" id="{5F5C64B4-B4A9-890D-42DC-A66C3B081F63}"/>
              </a:ext>
            </a:extLst>
          </p:cNvPr>
          <p:cNvSpPr txBox="1"/>
          <p:nvPr/>
        </p:nvSpPr>
        <p:spPr>
          <a:xfrm>
            <a:off x="8903273" y="3292636"/>
            <a:ext cx="289600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챗봇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A259D-6835-8809-791F-505411BA2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08" y="4832509"/>
            <a:ext cx="4505954" cy="1848108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2A275A93-2D43-F81A-6E00-5A914A30DEDF}"/>
              </a:ext>
            </a:extLst>
          </p:cNvPr>
          <p:cNvSpPr txBox="1"/>
          <p:nvPr/>
        </p:nvSpPr>
        <p:spPr>
          <a:xfrm>
            <a:off x="510952" y="1257592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정보 버튼 영역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016A2C4A-BDCF-AF5D-794F-C9C9C848E313}"/>
              </a:ext>
            </a:extLst>
          </p:cNvPr>
          <p:cNvSpPr txBox="1"/>
          <p:nvPr/>
        </p:nvSpPr>
        <p:spPr>
          <a:xfrm>
            <a:off x="367108" y="4411135"/>
            <a:ext cx="239092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068AA7-4FB4-EA39-972C-90BAC3B07DF6}"/>
              </a:ext>
            </a:extLst>
          </p:cNvPr>
          <p:cNvSpPr/>
          <p:nvPr/>
        </p:nvSpPr>
        <p:spPr>
          <a:xfrm>
            <a:off x="4896482" y="3997086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A19621-7103-E2BB-6752-04D177E65834}"/>
              </a:ext>
            </a:extLst>
          </p:cNvPr>
          <p:cNvSpPr/>
          <p:nvPr/>
        </p:nvSpPr>
        <p:spPr>
          <a:xfrm>
            <a:off x="2732658" y="1763230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979C7A-F0A1-4117-FFE6-6F441FE9D893}"/>
              </a:ext>
            </a:extLst>
          </p:cNvPr>
          <p:cNvSpPr/>
          <p:nvPr/>
        </p:nvSpPr>
        <p:spPr>
          <a:xfrm>
            <a:off x="6876979" y="257039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43044B-759B-8361-ACA3-471AE6A387DB}"/>
              </a:ext>
            </a:extLst>
          </p:cNvPr>
          <p:cNvCxnSpPr>
            <a:cxnSpLocks/>
          </p:cNvCxnSpPr>
          <p:nvPr/>
        </p:nvCxnSpPr>
        <p:spPr>
          <a:xfrm flipH="1" flipV="1">
            <a:off x="6961590" y="2639373"/>
            <a:ext cx="2500485" cy="45822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F044F2C1-B977-5AFE-50A6-F4820E357524}"/>
              </a:ext>
            </a:extLst>
          </p:cNvPr>
          <p:cNvSpPr txBox="1"/>
          <p:nvPr/>
        </p:nvSpPr>
        <p:spPr>
          <a:xfrm>
            <a:off x="9360953" y="299345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2A8EC1-B0DF-A14B-3A2D-398A1613443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647473" y="4081697"/>
            <a:ext cx="1304978" cy="542834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57;p13">
            <a:extLst>
              <a:ext uri="{FF2B5EF4-FFF2-40B4-BE49-F238E27FC236}">
                <a16:creationId xmlns:a16="http://schemas.microsoft.com/office/drawing/2014/main" id="{56FD8541-5F5A-B391-F42A-5905CB72C01F}"/>
              </a:ext>
            </a:extLst>
          </p:cNvPr>
          <p:cNvSpPr txBox="1"/>
          <p:nvPr/>
        </p:nvSpPr>
        <p:spPr>
          <a:xfrm>
            <a:off x="2631536" y="448162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4C472B-F8D3-A452-017D-A27BC1C5D486}"/>
              </a:ext>
            </a:extLst>
          </p:cNvPr>
          <p:cNvCxnSpPr>
            <a:cxnSpLocks/>
          </p:cNvCxnSpPr>
          <p:nvPr/>
        </p:nvCxnSpPr>
        <p:spPr>
          <a:xfrm>
            <a:off x="2698359" y="1880670"/>
            <a:ext cx="1601603" cy="1891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57;p13">
            <a:extLst>
              <a:ext uri="{FF2B5EF4-FFF2-40B4-BE49-F238E27FC236}">
                <a16:creationId xmlns:a16="http://schemas.microsoft.com/office/drawing/2014/main" id="{E58D032F-9758-8ED5-29DE-AD4C2A53659B}"/>
              </a:ext>
            </a:extLst>
          </p:cNvPr>
          <p:cNvSpPr txBox="1"/>
          <p:nvPr/>
        </p:nvSpPr>
        <p:spPr>
          <a:xfrm>
            <a:off x="4194429" y="1737231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22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420DFF39-C742-4941-F941-E25A90CE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9E19D54-E1D0-A5D5-95A4-B8AE284BBC5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24B27CC8-D713-4726-A504-176C8A546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B91A050-3326-2BC0-9D40-CA9B6819767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4DD75DAB-89D2-3808-1957-A0D2E23F1425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AA988027-8611-EB2A-40BC-1BCC3C4949CD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A8BA059-BBD8-F858-6611-F95185F631AE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B1A349A-F2EA-9DE5-8A5D-5C7E6D17EB9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8B889164-224E-7B40-6C7C-12E6E55E0ADA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C3EA24C6-337C-D6A2-B6F5-EE1359FA289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41A09FB7-7168-6370-33D3-906921186CEA}"/>
              </a:ext>
            </a:extLst>
          </p:cNvPr>
          <p:cNvSpPr txBox="1"/>
          <p:nvPr/>
        </p:nvSpPr>
        <p:spPr>
          <a:xfrm>
            <a:off x="3207505" y="1126782"/>
            <a:ext cx="3383201" cy="45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타일즈를 적용한 페이지 관리</a:t>
            </a: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3D6A751-1FB3-9663-EA6C-B0DDE4F09449}"/>
              </a:ext>
            </a:extLst>
          </p:cNvPr>
          <p:cNvSpPr txBox="1"/>
          <p:nvPr/>
        </p:nvSpPr>
        <p:spPr>
          <a:xfrm>
            <a:off x="2786138" y="303813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Layout.jsp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3A7117D6-38A0-DDB6-C311-FACD339B973B}"/>
              </a:ext>
            </a:extLst>
          </p:cNvPr>
          <p:cNvSpPr txBox="1"/>
          <p:nvPr/>
        </p:nvSpPr>
        <p:spPr>
          <a:xfrm>
            <a:off x="6415359" y="231346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MVC-tiles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분할관리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5C420-1377-B775-D446-257CA102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59" y="2713815"/>
            <a:ext cx="5616569" cy="3826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4AFA0-116E-5E3E-AD2A-EDD930E6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38" y="3429000"/>
            <a:ext cx="3565419" cy="31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8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수행하면서 아쉬웠던 점은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PW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넣을 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암호화를 하지 못한것이 너무 아쉽고 시간이 더 있었다면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암호화와 모바일최적화를 좀 더 작업을 진행하고 싶고 좋았던 점은 전 회사를 다닐때는 프로젝트 진행 시 개인이 생각하고 작업을 혼자서 했던 경험이 있는데 이 프로젝트로 인하여 팀원간에 의견을 조율하고 진행할 때에 즐거움을 새롭게 배우게되어서 즐거웠습니다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끝으로 그동안 노력한 팀원에게 고생했다고 말을 전하고 싶습니다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505966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2610755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087109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075764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240830"/>
            <a:ext cx="7981133" cy="31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만약 실무에 기존 웹 사이트에서 새 프로그램 라이브러리를 도용했다는 가정하에 생기는 문제점을 일부 직면한 프로젝트였던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프로젝트를 진행하며 프론트엔드 페이지 구현에서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spring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변환하는 과정에 더 많은 코드를 지우고 작성한게 아니였을까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 프로젝트보다 기존에 지정된 코드를 응용해 기능을 재구성하는 것이 더 어렵게 느껴졌으며 동시에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중간에 기능을 되찾지 못해 수정하거나 삭제된 코드가 마지막 리뷰를 작성하는 지금까지도 기억에 남습니다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마치며 긴 프로젝트에 함께 참여한 팀원분들에게 정말 감사합니다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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2025.04.10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2025.04.25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972F71A-7661-9212-D75D-FBA5F9BB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AD4CB85E-D191-671F-39B4-51AA608EB955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03C727D-4B35-3473-E215-898CC513D8E3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D7627F0D-38B5-1DE8-625B-45927E07CF44}"/>
              </a:ext>
            </a:extLst>
          </p:cNvPr>
          <p:cNvSpPr txBox="1"/>
          <p:nvPr/>
        </p:nvSpPr>
        <p:spPr>
          <a:xfrm>
            <a:off x="6246420" y="606267"/>
            <a:ext cx="541158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파일</a:t>
            </a:r>
            <a:r>
              <a:rPr lang="en-US" altLang="ko-KR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변환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302037BC-F358-53B6-7A63-850015CF15A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9A9894E6-C53D-BB0A-E1AA-F9F20444690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EB8F7C6-1F12-8491-B5CF-647B01DF28E0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FDC58AD-6446-E181-E366-9F805310F9D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13DC6A1-B2EC-86CA-05CD-8A20919E07B3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B6936C0-0F87-742D-B400-1C968A7AF6D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C370B49F-38EB-5A2A-DCF2-10A461A72C0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FB13A3C1-9733-FDA1-5B8A-2469EE93FD50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4D8DEB70-687C-D04F-5BE5-A74F0598A5E6}"/>
              </a:ext>
            </a:extLst>
          </p:cNvPr>
          <p:cNvSpPr/>
          <p:nvPr/>
        </p:nvSpPr>
        <p:spPr>
          <a:xfrm>
            <a:off x="3655585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4BE5717-1ADC-E408-38B8-C952D91629B4}"/>
              </a:ext>
            </a:extLst>
          </p:cNvPr>
          <p:cNvSpPr/>
          <p:nvPr/>
        </p:nvSpPr>
        <p:spPr>
          <a:xfrm>
            <a:off x="2840239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7E4B36BB-9CA7-759A-CACB-F1C1C2ED2538}"/>
              </a:ext>
            </a:extLst>
          </p:cNvPr>
          <p:cNvSpPr txBox="1"/>
          <p:nvPr/>
        </p:nvSpPr>
        <p:spPr>
          <a:xfrm>
            <a:off x="3024874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04/10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빌드 툴 사용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0E87F047-4B95-12D9-7CA1-39E3B1B03CBB}"/>
              </a:ext>
            </a:extLst>
          </p:cNvPr>
          <p:cNvCxnSpPr/>
          <p:nvPr/>
        </p:nvCxnSpPr>
        <p:spPr>
          <a:xfrm flipH="1">
            <a:off x="3709142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5646404D-CF8A-5F02-0163-32536F799668}"/>
              </a:ext>
            </a:extLst>
          </p:cNvPr>
          <p:cNvSpPr/>
          <p:nvPr/>
        </p:nvSpPr>
        <p:spPr>
          <a:xfrm>
            <a:off x="4220869" y="379718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6D54424A-B37C-24AD-6D4E-F97106CAD4E8}"/>
              </a:ext>
            </a:extLst>
          </p:cNvPr>
          <p:cNvSpPr/>
          <p:nvPr/>
        </p:nvSpPr>
        <p:spPr>
          <a:xfrm>
            <a:off x="3357979" y="465990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BD5464B2-1E2A-90F8-82BC-A8F8CB0E7646}"/>
              </a:ext>
            </a:extLst>
          </p:cNvPr>
          <p:cNvCxnSpPr/>
          <p:nvPr/>
        </p:nvCxnSpPr>
        <p:spPr>
          <a:xfrm flipH="1">
            <a:off x="4270729" y="386217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84;p11">
            <a:extLst>
              <a:ext uri="{FF2B5EF4-FFF2-40B4-BE49-F238E27FC236}">
                <a16:creationId xmlns:a16="http://schemas.microsoft.com/office/drawing/2014/main" id="{27511029-531F-D483-7C3D-5AF7AD7B9881}"/>
              </a:ext>
            </a:extLst>
          </p:cNvPr>
          <p:cNvSpPr/>
          <p:nvPr/>
        </p:nvSpPr>
        <p:spPr>
          <a:xfrm>
            <a:off x="6493661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0;p11">
            <a:extLst>
              <a:ext uri="{FF2B5EF4-FFF2-40B4-BE49-F238E27FC236}">
                <a16:creationId xmlns:a16="http://schemas.microsoft.com/office/drawing/2014/main" id="{AB1EE897-C768-F728-064E-BC8884688A28}"/>
              </a:ext>
            </a:extLst>
          </p:cNvPr>
          <p:cNvSpPr/>
          <p:nvPr/>
        </p:nvSpPr>
        <p:spPr>
          <a:xfrm>
            <a:off x="567831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91;p11">
            <a:extLst>
              <a:ext uri="{FF2B5EF4-FFF2-40B4-BE49-F238E27FC236}">
                <a16:creationId xmlns:a16="http://schemas.microsoft.com/office/drawing/2014/main" id="{AD92048F-7093-CEB3-8B2E-E97A9092AA3C}"/>
              </a:ext>
            </a:extLst>
          </p:cNvPr>
          <p:cNvSpPr txBox="1"/>
          <p:nvPr/>
        </p:nvSpPr>
        <p:spPr>
          <a:xfrm>
            <a:off x="586295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변환 작업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7" name="Google Shape;293;p11">
            <a:extLst>
              <a:ext uri="{FF2B5EF4-FFF2-40B4-BE49-F238E27FC236}">
                <a16:creationId xmlns:a16="http://schemas.microsoft.com/office/drawing/2014/main" id="{25782DB8-1442-8F32-8FA0-FA14003AB8A0}"/>
              </a:ext>
            </a:extLst>
          </p:cNvPr>
          <p:cNvCxnSpPr/>
          <p:nvPr/>
        </p:nvCxnSpPr>
        <p:spPr>
          <a:xfrm flipH="1">
            <a:off x="654721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0946F0F7-15F8-040A-F25C-60082EC18E87}"/>
              </a:ext>
            </a:extLst>
          </p:cNvPr>
          <p:cNvSpPr/>
          <p:nvPr/>
        </p:nvSpPr>
        <p:spPr>
          <a:xfrm>
            <a:off x="8429339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2D6A928E-A87A-094D-A7F8-6E348BADFD8A}"/>
              </a:ext>
            </a:extLst>
          </p:cNvPr>
          <p:cNvSpPr/>
          <p:nvPr/>
        </p:nvSpPr>
        <p:spPr>
          <a:xfrm>
            <a:off x="761399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D2CEF738-65DE-FE72-9FC6-04515419BFFE}"/>
              </a:ext>
            </a:extLst>
          </p:cNvPr>
          <p:cNvSpPr txBox="1"/>
          <p:nvPr/>
        </p:nvSpPr>
        <p:spPr>
          <a:xfrm>
            <a:off x="779862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40C3F551-DAF2-70FA-ABF4-2CE73ABD9D2D}"/>
              </a:ext>
            </a:extLst>
          </p:cNvPr>
          <p:cNvCxnSpPr/>
          <p:nvPr/>
        </p:nvCxnSpPr>
        <p:spPr>
          <a:xfrm flipH="1">
            <a:off x="848289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0468A920-54FE-5131-07E3-9C0E087C32CA}"/>
              </a:ext>
            </a:extLst>
          </p:cNvPr>
          <p:cNvSpPr/>
          <p:nvPr/>
        </p:nvSpPr>
        <p:spPr>
          <a:xfrm>
            <a:off x="1038876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F37B10CA-D1A5-4237-98A3-B95CE095223E}"/>
              </a:ext>
            </a:extLst>
          </p:cNvPr>
          <p:cNvSpPr/>
          <p:nvPr/>
        </p:nvSpPr>
        <p:spPr>
          <a:xfrm>
            <a:off x="9573421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5A618446-E375-EE43-555E-6BB7D489252F}"/>
              </a:ext>
            </a:extLst>
          </p:cNvPr>
          <p:cNvSpPr txBox="1"/>
          <p:nvPr/>
        </p:nvSpPr>
        <p:spPr>
          <a:xfrm>
            <a:off x="9758056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별 페이지 </a:t>
            </a:r>
            <a:r>
              <a:rPr lang="en-US" altLang="ko-KR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분리 완료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1C2719B4-B10C-16A6-B792-93E136FC3314}"/>
              </a:ext>
            </a:extLst>
          </p:cNvPr>
          <p:cNvCxnSpPr/>
          <p:nvPr/>
        </p:nvCxnSpPr>
        <p:spPr>
          <a:xfrm flipH="1">
            <a:off x="10442324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291;p11">
            <a:extLst>
              <a:ext uri="{FF2B5EF4-FFF2-40B4-BE49-F238E27FC236}">
                <a16:creationId xmlns:a16="http://schemas.microsoft.com/office/drawing/2014/main" id="{C8068E5F-AC21-FFF2-4C66-0D5D173942A1}"/>
              </a:ext>
            </a:extLst>
          </p:cNvPr>
          <p:cNvSpPr txBox="1"/>
          <p:nvPr/>
        </p:nvSpPr>
        <p:spPr>
          <a:xfrm>
            <a:off x="3536994" y="446896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페이지별 변환 중 예측 에러사항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0724FE5D-D781-7DBE-0825-DF1BF0160DE4}"/>
              </a:ext>
            </a:extLst>
          </p:cNvPr>
          <p:cNvSpPr/>
          <p:nvPr/>
        </p:nvSpPr>
        <p:spPr>
          <a:xfrm>
            <a:off x="7390853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37B4A574-681B-9980-D602-A5A2F6F98C84}"/>
              </a:ext>
            </a:extLst>
          </p:cNvPr>
          <p:cNvSpPr/>
          <p:nvPr/>
        </p:nvSpPr>
        <p:spPr>
          <a:xfrm>
            <a:off x="6527963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2B0CB9-9206-F651-408E-2BC4BA8EABDC}"/>
              </a:ext>
            </a:extLst>
          </p:cNvPr>
          <p:cNvCxnSpPr/>
          <p:nvPr/>
        </p:nvCxnSpPr>
        <p:spPr>
          <a:xfrm flipH="1">
            <a:off x="7440713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2A368EA3-E87B-D2D5-5644-CB232CE07016}"/>
              </a:ext>
            </a:extLst>
          </p:cNvPr>
          <p:cNvSpPr txBox="1"/>
          <p:nvPr/>
        </p:nvSpPr>
        <p:spPr>
          <a:xfrm>
            <a:off x="6706978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변환 진행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적용 기획 및 페이지 분리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676D3929-3818-AA5B-F767-A7F618BA4BD4}"/>
              </a:ext>
            </a:extLst>
          </p:cNvPr>
          <p:cNvSpPr/>
          <p:nvPr/>
        </p:nvSpPr>
        <p:spPr>
          <a:xfrm>
            <a:off x="945716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143216C9-872A-FD1D-A44F-360B9A3C5EBE}"/>
              </a:ext>
            </a:extLst>
          </p:cNvPr>
          <p:cNvSpPr/>
          <p:nvPr/>
        </p:nvSpPr>
        <p:spPr>
          <a:xfrm>
            <a:off x="8594270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3B342C5-5031-0B66-7C6B-54CC1A215CF7}"/>
              </a:ext>
            </a:extLst>
          </p:cNvPr>
          <p:cNvCxnSpPr/>
          <p:nvPr/>
        </p:nvCxnSpPr>
        <p:spPr>
          <a:xfrm flipH="1">
            <a:off x="950702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78A6E954-C9FC-D13F-AE96-3E3E8DFC2CFA}"/>
              </a:ext>
            </a:extLst>
          </p:cNvPr>
          <p:cNvSpPr txBox="1"/>
          <p:nvPr/>
        </p:nvSpPr>
        <p:spPr>
          <a:xfrm>
            <a:off x="8773285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87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DF455D9A-B619-92D2-1020-F83A4A84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9178EAD5-5D8C-1D07-64F9-4BFC8D124C1F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5A9FCDD0-92B4-DA97-1FB1-A831AE1C734E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E9698EB-FDD4-CFBF-9896-FA08C40DFC15}"/>
              </a:ext>
            </a:extLst>
          </p:cNvPr>
          <p:cNvSpPr txBox="1"/>
          <p:nvPr/>
        </p:nvSpPr>
        <p:spPr>
          <a:xfrm>
            <a:off x="5221855" y="606267"/>
            <a:ext cx="6436152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Project 3. 2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프로젝트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5C8156D-56DD-3CC5-E9BB-48743C55CD24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EFD09797-1F92-55CC-BB60-9BD17A295F7D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86863FCC-FE3D-7C19-483E-87ADE3B67CC2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B72843E-F67A-8DC2-75A5-2BFA21E234C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84486AA6-93AD-DAE6-071C-E5B4A7DDD15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5C44119E-AD42-CABE-CAC8-92567D444F51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3D14AF6-EE6F-3D4D-95B4-37B379DE72F2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BC383E8F-FAC4-F1CF-EFC4-D0033CE602EC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284;p11">
            <a:extLst>
              <a:ext uri="{FF2B5EF4-FFF2-40B4-BE49-F238E27FC236}">
                <a16:creationId xmlns:a16="http://schemas.microsoft.com/office/drawing/2014/main" id="{AE6337F6-AA7E-0898-2EB2-30E137BD07C0}"/>
              </a:ext>
            </a:extLst>
          </p:cNvPr>
          <p:cNvSpPr/>
          <p:nvPr/>
        </p:nvSpPr>
        <p:spPr>
          <a:xfrm>
            <a:off x="598953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0;p11">
            <a:extLst>
              <a:ext uri="{FF2B5EF4-FFF2-40B4-BE49-F238E27FC236}">
                <a16:creationId xmlns:a16="http://schemas.microsoft.com/office/drawing/2014/main" id="{81F0B1F9-778C-857A-D92F-583DA52A6063}"/>
              </a:ext>
            </a:extLst>
          </p:cNvPr>
          <p:cNvSpPr/>
          <p:nvPr/>
        </p:nvSpPr>
        <p:spPr>
          <a:xfrm>
            <a:off x="5221855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91;p11">
            <a:extLst>
              <a:ext uri="{FF2B5EF4-FFF2-40B4-BE49-F238E27FC236}">
                <a16:creationId xmlns:a16="http://schemas.microsoft.com/office/drawing/2014/main" id="{332726D4-5907-F2E7-2E91-27F66870CB75}"/>
              </a:ext>
            </a:extLst>
          </p:cNvPr>
          <p:cNvSpPr txBox="1"/>
          <p:nvPr/>
        </p:nvSpPr>
        <p:spPr>
          <a:xfrm>
            <a:off x="5406490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04/16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타일즈 기능별 분리 완료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" name="Google Shape;293;p11">
            <a:extLst>
              <a:ext uri="{FF2B5EF4-FFF2-40B4-BE49-F238E27FC236}">
                <a16:creationId xmlns:a16="http://schemas.microsoft.com/office/drawing/2014/main" id="{3A82DA34-442A-8DEF-AA8E-1D89EDECF434}"/>
              </a:ext>
            </a:extLst>
          </p:cNvPr>
          <p:cNvCxnSpPr/>
          <p:nvPr/>
        </p:nvCxnSpPr>
        <p:spPr>
          <a:xfrm flipH="1">
            <a:off x="6090758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84;p11">
            <a:extLst>
              <a:ext uri="{FF2B5EF4-FFF2-40B4-BE49-F238E27FC236}">
                <a16:creationId xmlns:a16="http://schemas.microsoft.com/office/drawing/2014/main" id="{2D0997A6-B318-3862-C284-74FE8B2C9DEF}"/>
              </a:ext>
            </a:extLst>
          </p:cNvPr>
          <p:cNvSpPr/>
          <p:nvPr/>
        </p:nvSpPr>
        <p:spPr>
          <a:xfrm>
            <a:off x="8833317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90;p11">
            <a:extLst>
              <a:ext uri="{FF2B5EF4-FFF2-40B4-BE49-F238E27FC236}">
                <a16:creationId xmlns:a16="http://schemas.microsoft.com/office/drawing/2014/main" id="{182AD30E-F467-F619-2ECA-DA56B84603AC}"/>
              </a:ext>
            </a:extLst>
          </p:cNvPr>
          <p:cNvSpPr/>
          <p:nvPr/>
        </p:nvSpPr>
        <p:spPr>
          <a:xfrm>
            <a:off x="8054703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91;p11">
            <a:extLst>
              <a:ext uri="{FF2B5EF4-FFF2-40B4-BE49-F238E27FC236}">
                <a16:creationId xmlns:a16="http://schemas.microsoft.com/office/drawing/2014/main" id="{CC03B711-7847-D3E3-1B83-B2A3E8780A81}"/>
              </a:ext>
            </a:extLst>
          </p:cNvPr>
          <p:cNvSpPr txBox="1"/>
          <p:nvPr/>
        </p:nvSpPr>
        <p:spPr>
          <a:xfrm>
            <a:off x="8239338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5" name="Google Shape;293;p11">
            <a:extLst>
              <a:ext uri="{FF2B5EF4-FFF2-40B4-BE49-F238E27FC236}">
                <a16:creationId xmlns:a16="http://schemas.microsoft.com/office/drawing/2014/main" id="{8A6715FE-4814-E907-8CE8-13BF31041BD9}"/>
              </a:ext>
            </a:extLst>
          </p:cNvPr>
          <p:cNvCxnSpPr/>
          <p:nvPr/>
        </p:nvCxnSpPr>
        <p:spPr>
          <a:xfrm flipH="1">
            <a:off x="8923606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285;p11">
            <a:extLst>
              <a:ext uri="{FF2B5EF4-FFF2-40B4-BE49-F238E27FC236}">
                <a16:creationId xmlns:a16="http://schemas.microsoft.com/office/drawing/2014/main" id="{CFD0248C-3107-3D27-F415-ABE9BBF21FA7}"/>
              </a:ext>
            </a:extLst>
          </p:cNvPr>
          <p:cNvSpPr/>
          <p:nvPr/>
        </p:nvSpPr>
        <p:spPr>
          <a:xfrm>
            <a:off x="474428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97;p11">
            <a:extLst>
              <a:ext uri="{FF2B5EF4-FFF2-40B4-BE49-F238E27FC236}">
                <a16:creationId xmlns:a16="http://schemas.microsoft.com/office/drawing/2014/main" id="{54845832-F43B-D4BC-2DCB-5122FF02AD7C}"/>
              </a:ext>
            </a:extLst>
          </p:cNvPr>
          <p:cNvSpPr/>
          <p:nvPr/>
        </p:nvSpPr>
        <p:spPr>
          <a:xfrm>
            <a:off x="388139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99;p11">
            <a:extLst>
              <a:ext uri="{FF2B5EF4-FFF2-40B4-BE49-F238E27FC236}">
                <a16:creationId xmlns:a16="http://schemas.microsoft.com/office/drawing/2014/main" id="{B27DDD25-7D8D-06D9-72EE-4B78725B9C92}"/>
              </a:ext>
            </a:extLst>
          </p:cNvPr>
          <p:cNvCxnSpPr/>
          <p:nvPr/>
        </p:nvCxnSpPr>
        <p:spPr>
          <a:xfrm flipH="1">
            <a:off x="479414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291;p11">
            <a:extLst>
              <a:ext uri="{FF2B5EF4-FFF2-40B4-BE49-F238E27FC236}">
                <a16:creationId xmlns:a16="http://schemas.microsoft.com/office/drawing/2014/main" id="{16E66B29-54DF-BB10-D93D-A43CF03DD6AE}"/>
              </a:ext>
            </a:extLst>
          </p:cNvPr>
          <p:cNvSpPr txBox="1"/>
          <p:nvPr/>
        </p:nvSpPr>
        <p:spPr>
          <a:xfrm>
            <a:off x="406041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04/15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1" name="Google Shape;285;p11">
            <a:extLst>
              <a:ext uri="{FF2B5EF4-FFF2-40B4-BE49-F238E27FC236}">
                <a16:creationId xmlns:a16="http://schemas.microsoft.com/office/drawing/2014/main" id="{AA6AE416-CF02-9022-5E89-AE5E0BCB0760}"/>
              </a:ext>
            </a:extLst>
          </p:cNvPr>
          <p:cNvSpPr/>
          <p:nvPr/>
        </p:nvSpPr>
        <p:spPr>
          <a:xfrm>
            <a:off x="7522102" y="378074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297;p11">
            <a:extLst>
              <a:ext uri="{FF2B5EF4-FFF2-40B4-BE49-F238E27FC236}">
                <a16:creationId xmlns:a16="http://schemas.microsoft.com/office/drawing/2014/main" id="{C9C2F67D-7B58-C939-60BB-F977DA50DD92}"/>
              </a:ext>
            </a:extLst>
          </p:cNvPr>
          <p:cNvSpPr/>
          <p:nvPr/>
        </p:nvSpPr>
        <p:spPr>
          <a:xfrm>
            <a:off x="6659212" y="4643462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299;p11">
            <a:extLst>
              <a:ext uri="{FF2B5EF4-FFF2-40B4-BE49-F238E27FC236}">
                <a16:creationId xmlns:a16="http://schemas.microsoft.com/office/drawing/2014/main" id="{6A701E2F-9DE0-D490-5097-12086B9BF89C}"/>
              </a:ext>
            </a:extLst>
          </p:cNvPr>
          <p:cNvCxnSpPr/>
          <p:nvPr/>
        </p:nvCxnSpPr>
        <p:spPr>
          <a:xfrm flipH="1">
            <a:off x="7571962" y="384573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291;p11">
            <a:extLst>
              <a:ext uri="{FF2B5EF4-FFF2-40B4-BE49-F238E27FC236}">
                <a16:creationId xmlns:a16="http://schemas.microsoft.com/office/drawing/2014/main" id="{F78FAAF1-C3CC-2396-F972-AE6E2BC024F7}"/>
              </a:ext>
            </a:extLst>
          </p:cNvPr>
          <p:cNvSpPr txBox="1"/>
          <p:nvPr/>
        </p:nvSpPr>
        <p:spPr>
          <a:xfrm>
            <a:off x="6838227" y="4452520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Google Shape;285;p11">
            <a:extLst>
              <a:ext uri="{FF2B5EF4-FFF2-40B4-BE49-F238E27FC236}">
                <a16:creationId xmlns:a16="http://schemas.microsoft.com/office/drawing/2014/main" id="{27B0521D-A1FA-4950-BDA7-65A36050BCA7}"/>
              </a:ext>
            </a:extLst>
          </p:cNvPr>
          <p:cNvSpPr/>
          <p:nvPr/>
        </p:nvSpPr>
        <p:spPr>
          <a:xfrm>
            <a:off x="10403607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97;p11">
            <a:extLst>
              <a:ext uri="{FF2B5EF4-FFF2-40B4-BE49-F238E27FC236}">
                <a16:creationId xmlns:a16="http://schemas.microsoft.com/office/drawing/2014/main" id="{F8D6D86B-2CB0-8AA0-E274-3C66440EDA5D}"/>
              </a:ext>
            </a:extLst>
          </p:cNvPr>
          <p:cNvSpPr/>
          <p:nvPr/>
        </p:nvSpPr>
        <p:spPr>
          <a:xfrm>
            <a:off x="954071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" name="Google Shape;299;p11">
            <a:extLst>
              <a:ext uri="{FF2B5EF4-FFF2-40B4-BE49-F238E27FC236}">
                <a16:creationId xmlns:a16="http://schemas.microsoft.com/office/drawing/2014/main" id="{3E2F7D17-33E9-08D3-355D-1B0B151E1B15}"/>
              </a:ext>
            </a:extLst>
          </p:cNvPr>
          <p:cNvCxnSpPr/>
          <p:nvPr/>
        </p:nvCxnSpPr>
        <p:spPr>
          <a:xfrm flipH="1">
            <a:off x="10453467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91;p11">
            <a:extLst>
              <a:ext uri="{FF2B5EF4-FFF2-40B4-BE49-F238E27FC236}">
                <a16:creationId xmlns:a16="http://schemas.microsoft.com/office/drawing/2014/main" id="{12247DE1-9FC0-B152-746C-1B925B0C7E57}"/>
              </a:ext>
            </a:extLst>
          </p:cNvPr>
          <p:cNvSpPr txBox="1"/>
          <p:nvPr/>
        </p:nvSpPr>
        <p:spPr>
          <a:xfrm>
            <a:off x="9719732" y="4465751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4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1530</Words>
  <Application>Microsoft Office PowerPoint</Application>
  <PresentationFormat>Widescreen</PresentationFormat>
  <Paragraphs>572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123</cp:revision>
  <dcterms:created xsi:type="dcterms:W3CDTF">2025-01-20T11:57:41Z</dcterms:created>
  <dcterms:modified xsi:type="dcterms:W3CDTF">2025-04-28T04:43:26Z</dcterms:modified>
</cp:coreProperties>
</file>